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75823-C998-42A2-A283-019107BE32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7DD1154-A5D2-4C29-8791-154F785439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41D4E2-1481-4A8A-AC5A-525CBFBCCC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B68F2-A2DE-429C-B3A3-CCB187B02BCE}" type="datetimeFigureOut">
              <a:rPr lang="en-ZA" smtClean="0"/>
              <a:t>2025/09/24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2E3A07-9290-4C74-8D89-6DB3FF9653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388579-DD70-4743-A631-FF567151D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D8B2E-F6B5-435C-9FF6-FFBC338C2F31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0983293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8C3FD-A720-4A51-896C-C89843DAA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D6D771-A465-4178-AD82-D00F4A1410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E55618-DCFC-436F-A075-92B0A61D89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B68F2-A2DE-429C-B3A3-CCB187B02BCE}" type="datetimeFigureOut">
              <a:rPr lang="en-ZA" smtClean="0"/>
              <a:t>2025/09/24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530CBC-164E-4E8E-A3D4-689738606B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343B12-035E-43A3-9C01-7CEC2D04B2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D8B2E-F6B5-435C-9FF6-FFBC338C2F31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6472142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B03856E-7EAA-4A73-ADED-4C6DFADEFE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69B188-DC93-4F0C-83CB-5EB0BF1F4C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5D57BD-2D8A-4E25-A43D-A434F1C9CB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B68F2-A2DE-429C-B3A3-CCB187B02BCE}" type="datetimeFigureOut">
              <a:rPr lang="en-ZA" smtClean="0"/>
              <a:t>2025/09/24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87D4CA-E839-491C-AED4-C446A3B662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60951E-992B-429A-B0F2-530D237EA9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D8B2E-F6B5-435C-9FF6-FFBC338C2F31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5037038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516DC8-FD6A-4D6B-B079-927ADEFFE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5D92B5-2AE3-4A1C-B0CD-75B77FA236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E40569-62BF-4283-95FD-8838B47D97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B68F2-A2DE-429C-B3A3-CCB187B02BCE}" type="datetimeFigureOut">
              <a:rPr lang="en-ZA" smtClean="0"/>
              <a:t>2025/09/24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DDC1C8-A954-437D-9370-B2315C474D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4FA975-862A-4BDA-A773-C3A058C7E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D8B2E-F6B5-435C-9FF6-FFBC338C2F31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7043923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05A01-0BD6-4F7B-86C6-A6C17ED83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104648-0BC5-4D92-8BB4-30A7BF5C39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E346CB-AC66-4349-BE56-F2DDE68E9B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B68F2-A2DE-429C-B3A3-CCB187B02BCE}" type="datetimeFigureOut">
              <a:rPr lang="en-ZA" smtClean="0"/>
              <a:t>2025/09/24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2FA226-74D2-45BD-A016-FE037521FF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DF56F7-CAEC-40AE-A667-788733F79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D8B2E-F6B5-435C-9FF6-FFBC338C2F31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1420968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428AD4-717B-4365-8F92-B893A3741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ADC439-C39A-4321-AF49-7DAE0EA002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B954F8-DDB1-4E80-8CE2-4ED746AF14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6E104C-60A9-43E4-B996-32F32B712B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B68F2-A2DE-429C-B3A3-CCB187B02BCE}" type="datetimeFigureOut">
              <a:rPr lang="en-ZA" smtClean="0"/>
              <a:t>2025/09/24</a:t>
            </a:fld>
            <a:endParaRPr lang="en-Z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2FD08F-391E-4B37-A89B-7DADCE8C83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DD0877-6FF3-42FA-9341-5DCFF82AEB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D8B2E-F6B5-435C-9FF6-FFBC338C2F31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8180169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1A8540-64B1-48E3-8B53-BCDD8E08A7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BCE492-F685-4B95-BFA1-C9FC8D3797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AF811C-4342-49F0-9A32-7D63500D9F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93704F-F365-4AA0-8323-59EF79FD2F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BCCD650-69BA-42C6-A7EA-6DAF7D39844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E02388A-93D1-40BC-82ED-45F1C8A1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B68F2-A2DE-429C-B3A3-CCB187B02BCE}" type="datetimeFigureOut">
              <a:rPr lang="en-ZA" smtClean="0"/>
              <a:t>2025/09/24</a:t>
            </a:fld>
            <a:endParaRPr lang="en-Z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076E1DD-6C1A-4617-A1B1-4052F5D826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C02D69A-8BE8-4ACC-AFC5-72B3E4D25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D8B2E-F6B5-435C-9FF6-FFBC338C2F31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106716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79B0F0-B6F2-46FA-B0A4-E797112678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007A35-53AE-4B06-AC6E-A9FEFBCD1C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B68F2-A2DE-429C-B3A3-CCB187B02BCE}" type="datetimeFigureOut">
              <a:rPr lang="en-ZA" smtClean="0"/>
              <a:t>2025/09/24</a:t>
            </a:fld>
            <a:endParaRPr lang="en-Z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247F70-8EEB-4A39-9830-C2E68C7F6B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B126F7-6549-4CA2-A9D3-00678A3C8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D8B2E-F6B5-435C-9FF6-FFBC338C2F31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6994365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887CB2-0149-4421-89AA-51417639C2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B68F2-A2DE-429C-B3A3-CCB187B02BCE}" type="datetimeFigureOut">
              <a:rPr lang="en-ZA" smtClean="0"/>
              <a:t>2025/09/24</a:t>
            </a:fld>
            <a:endParaRPr lang="en-Z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196D7B-47AD-4612-A8AA-CFE01E591C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88031A-7E4E-492A-A57D-E2F63790C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D8B2E-F6B5-435C-9FF6-FFBC338C2F31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7154447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B2D96-161B-410D-8663-A0A3F6F94C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555AED-4112-43E3-9F6C-75E2FAF4C2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66E601-CEF7-4D6C-BEE4-B177424B39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6AED25-0D12-4B5C-86F9-B1366882A6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B68F2-A2DE-429C-B3A3-CCB187B02BCE}" type="datetimeFigureOut">
              <a:rPr lang="en-ZA" smtClean="0"/>
              <a:t>2025/09/24</a:t>
            </a:fld>
            <a:endParaRPr lang="en-Z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DCFF6F-B3C0-4C19-8021-2B494689A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17F491-8B0B-479E-901C-617DA8AFC8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D8B2E-F6B5-435C-9FF6-FFBC338C2F31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813770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33074A-773A-488E-B1FC-BCA31F8B9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53EC8CC-2E55-42B4-90F7-E910418D860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Z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9DF3C1-5BAA-4CAB-A187-566F836FEB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5FF6AD-AC8F-4E56-A808-1B91FAE45B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B68F2-A2DE-429C-B3A3-CCB187B02BCE}" type="datetimeFigureOut">
              <a:rPr lang="en-ZA" smtClean="0"/>
              <a:t>2025/09/24</a:t>
            </a:fld>
            <a:endParaRPr lang="en-Z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66B097-0352-4936-9D74-F99B2041D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B7B3EC-2C31-4D80-9ED3-FE3556612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D8B2E-F6B5-435C-9FF6-FFBC338C2F31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92132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73CA94A-2CCD-4049-B5C8-9B5C3E0FBF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7A8CC6-DAD1-448D-8103-B42985CA92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96A198-C81C-455A-90EB-2DD41B8534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7B68F2-A2DE-429C-B3A3-CCB187B02BCE}" type="datetimeFigureOut">
              <a:rPr lang="en-ZA" smtClean="0"/>
              <a:t>2025/09/24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C8C63D-75AE-43C9-BC5F-9739C5C8F1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C7AFDB-F1C7-46F7-82E7-E770989FC1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FD8B2E-F6B5-435C-9FF6-FFBC338C2F31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7105169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E1BEB12-92AF-4445-98AD-4C7756E7C9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0522C2C-7B5C-48A7-A969-03941E5D2E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Freeform 13">
            <a:extLst>
              <a:ext uri="{FF2B5EF4-FFF2-40B4-BE49-F238E27FC236}">
                <a16:creationId xmlns:a16="http://schemas.microsoft.com/office/drawing/2014/main" id="{9C682A1A-5B2D-4111-BBD6-620165633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769476" y="220196"/>
            <a:ext cx="9422524" cy="6637806"/>
          </a:xfrm>
          <a:custGeom>
            <a:avLst/>
            <a:gdLst>
              <a:gd name="connsiteX0" fmla="*/ 4929467 w 8191500"/>
              <a:gd name="connsiteY0" fmla="*/ 0 h 5770597"/>
              <a:gd name="connsiteX1" fmla="*/ 8065066 w 8191500"/>
              <a:gd name="connsiteY1" fmla="*/ 1118513 h 5770597"/>
              <a:gd name="connsiteX2" fmla="*/ 8191500 w 8191500"/>
              <a:gd name="connsiteY2" fmla="*/ 1227339 h 5770597"/>
              <a:gd name="connsiteX3" fmla="*/ 8191500 w 8191500"/>
              <a:gd name="connsiteY3" fmla="*/ 5770597 h 5770597"/>
              <a:gd name="connsiteX4" fmla="*/ 79523 w 8191500"/>
              <a:gd name="connsiteY4" fmla="*/ 5770597 h 5770597"/>
              <a:gd name="connsiteX5" fmla="*/ 56799 w 8191500"/>
              <a:gd name="connsiteY5" fmla="*/ 5644158 h 5770597"/>
              <a:gd name="connsiteX6" fmla="*/ 0 w 8191500"/>
              <a:gd name="connsiteY6" fmla="*/ 4898209 h 5770597"/>
              <a:gd name="connsiteX7" fmla="*/ 4929467 w 8191500"/>
              <a:gd name="connsiteY7" fmla="*/ 0 h 5770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91500" h="5770597">
                <a:moveTo>
                  <a:pt x="4929467" y="0"/>
                </a:moveTo>
                <a:cubicBezTo>
                  <a:pt x="6120547" y="0"/>
                  <a:pt x="7212963" y="419755"/>
                  <a:pt x="8065066" y="1118513"/>
                </a:cubicBezTo>
                <a:lnTo>
                  <a:pt x="8191500" y="1227339"/>
                </a:lnTo>
                <a:lnTo>
                  <a:pt x="8191500" y="5770597"/>
                </a:lnTo>
                <a:lnTo>
                  <a:pt x="79523" y="5770597"/>
                </a:lnTo>
                <a:lnTo>
                  <a:pt x="56799" y="5644158"/>
                </a:lnTo>
                <a:cubicBezTo>
                  <a:pt x="19398" y="5400934"/>
                  <a:pt x="0" y="5151822"/>
                  <a:pt x="0" y="4898209"/>
                </a:cubicBezTo>
                <a:cubicBezTo>
                  <a:pt x="0" y="2193003"/>
                  <a:pt x="2206998" y="0"/>
                  <a:pt x="492946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6EE29F2-D77F-4BD0-A20B-334D316A1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09800" y="2099696"/>
            <a:ext cx="1942241" cy="188955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Arc 15">
            <a:extLst>
              <a:ext uri="{FF2B5EF4-FFF2-40B4-BE49-F238E27FC236}">
                <a16:creationId xmlns:a16="http://schemas.microsoft.com/office/drawing/2014/main" id="{22D09ED2-868F-42C6-866E-F92E0CEF31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520172">
            <a:off x="1613162" y="1492572"/>
            <a:ext cx="2987899" cy="2987899"/>
          </a:xfrm>
          <a:prstGeom prst="arc">
            <a:avLst>
              <a:gd name="adj1" fmla="val 14455503"/>
              <a:gd name="adj2" fmla="val 227775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3FBD3D-9295-4CF0-AA94-19ECB03177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38600" y="1939159"/>
            <a:ext cx="7644627" cy="2751086"/>
          </a:xfrm>
        </p:spPr>
        <p:txBody>
          <a:bodyPr>
            <a:normAutofit/>
          </a:bodyPr>
          <a:lstStyle/>
          <a:p>
            <a:pPr algn="r"/>
            <a:endParaRPr lang="en-ZA" dirty="0"/>
          </a:p>
          <a:p>
            <a:r>
              <a:rPr lang="en-ZA" dirty="0"/>
              <a:t>Diagrams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C613A7-A8FC-4D4D-AB3C-C6416DDEC9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38600" y="4782320"/>
            <a:ext cx="7644627" cy="1329443"/>
          </a:xfrm>
        </p:spPr>
        <p:txBody>
          <a:bodyPr>
            <a:normAutofit lnSpcReduction="10000"/>
          </a:bodyPr>
          <a:lstStyle/>
          <a:p>
            <a:r>
              <a:rPr lang="en-ZA" dirty="0"/>
              <a:t>By Simanga Mchunu</a:t>
            </a:r>
          </a:p>
          <a:p>
            <a:r>
              <a:rPr lang="en-ZA" dirty="0"/>
              <a:t>ALX-PROJECT-NEXUS</a:t>
            </a:r>
          </a:p>
          <a:p>
            <a:r>
              <a:rPr lang="en-ZA" dirty="0"/>
              <a:t>BACKEND-PRO</a:t>
            </a:r>
          </a:p>
        </p:txBody>
      </p:sp>
    </p:spTree>
    <p:extLst>
      <p:ext uri="{BB962C8B-B14F-4D97-AF65-F5344CB8AC3E}">
        <p14:creationId xmlns:p14="http://schemas.microsoft.com/office/powerpoint/2010/main" val="9104589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E1BEB12-92AF-4445-98AD-4C7756E7C9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0522C2C-7B5C-48A7-A969-03941E5D2E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Freeform 13">
            <a:extLst>
              <a:ext uri="{FF2B5EF4-FFF2-40B4-BE49-F238E27FC236}">
                <a16:creationId xmlns:a16="http://schemas.microsoft.com/office/drawing/2014/main" id="{9C682A1A-5B2D-4111-BBD6-620165633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769476" y="220196"/>
            <a:ext cx="9422524" cy="6637806"/>
          </a:xfrm>
          <a:custGeom>
            <a:avLst/>
            <a:gdLst>
              <a:gd name="connsiteX0" fmla="*/ 4929467 w 8191500"/>
              <a:gd name="connsiteY0" fmla="*/ 0 h 5770597"/>
              <a:gd name="connsiteX1" fmla="*/ 8065066 w 8191500"/>
              <a:gd name="connsiteY1" fmla="*/ 1118513 h 5770597"/>
              <a:gd name="connsiteX2" fmla="*/ 8191500 w 8191500"/>
              <a:gd name="connsiteY2" fmla="*/ 1227339 h 5770597"/>
              <a:gd name="connsiteX3" fmla="*/ 8191500 w 8191500"/>
              <a:gd name="connsiteY3" fmla="*/ 5770597 h 5770597"/>
              <a:gd name="connsiteX4" fmla="*/ 79523 w 8191500"/>
              <a:gd name="connsiteY4" fmla="*/ 5770597 h 5770597"/>
              <a:gd name="connsiteX5" fmla="*/ 56799 w 8191500"/>
              <a:gd name="connsiteY5" fmla="*/ 5644158 h 5770597"/>
              <a:gd name="connsiteX6" fmla="*/ 0 w 8191500"/>
              <a:gd name="connsiteY6" fmla="*/ 4898209 h 5770597"/>
              <a:gd name="connsiteX7" fmla="*/ 4929467 w 8191500"/>
              <a:gd name="connsiteY7" fmla="*/ 0 h 5770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91500" h="5770597">
                <a:moveTo>
                  <a:pt x="4929467" y="0"/>
                </a:moveTo>
                <a:cubicBezTo>
                  <a:pt x="6120547" y="0"/>
                  <a:pt x="7212963" y="419755"/>
                  <a:pt x="8065066" y="1118513"/>
                </a:cubicBezTo>
                <a:lnTo>
                  <a:pt x="8191500" y="1227339"/>
                </a:lnTo>
                <a:lnTo>
                  <a:pt x="8191500" y="5770597"/>
                </a:lnTo>
                <a:lnTo>
                  <a:pt x="79523" y="5770597"/>
                </a:lnTo>
                <a:lnTo>
                  <a:pt x="56799" y="5644158"/>
                </a:lnTo>
                <a:cubicBezTo>
                  <a:pt x="19398" y="5400934"/>
                  <a:pt x="0" y="5151822"/>
                  <a:pt x="0" y="4898209"/>
                </a:cubicBezTo>
                <a:cubicBezTo>
                  <a:pt x="0" y="2193003"/>
                  <a:pt x="2206998" y="0"/>
                  <a:pt x="492946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6EE29F2-D77F-4BD0-A20B-334D316A1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09800" y="2099696"/>
            <a:ext cx="1942241" cy="188955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Arc 15">
            <a:extLst>
              <a:ext uri="{FF2B5EF4-FFF2-40B4-BE49-F238E27FC236}">
                <a16:creationId xmlns:a16="http://schemas.microsoft.com/office/drawing/2014/main" id="{22D09ED2-868F-42C6-866E-F92E0CEF31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520172">
            <a:off x="1613162" y="1492572"/>
            <a:ext cx="2987899" cy="2987899"/>
          </a:xfrm>
          <a:prstGeom prst="arc">
            <a:avLst>
              <a:gd name="adj1" fmla="val 14455503"/>
              <a:gd name="adj2" fmla="val 227775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3FBD3D-9295-4CF0-AA94-19ECB03177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38600" y="1939159"/>
            <a:ext cx="7644627" cy="2751086"/>
          </a:xfrm>
        </p:spPr>
        <p:txBody>
          <a:bodyPr>
            <a:normAutofit/>
          </a:bodyPr>
          <a:lstStyle/>
          <a:p>
            <a:pPr algn="r"/>
            <a:endParaRPr lang="en-ZA" dirty="0"/>
          </a:p>
          <a:p>
            <a:r>
              <a:rPr lang="en-ZA" dirty="0"/>
              <a:t>Diagrams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C613A7-A8FC-4D4D-AB3C-C6416DDEC9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38600" y="4782320"/>
            <a:ext cx="7644627" cy="1329443"/>
          </a:xfrm>
        </p:spPr>
        <p:txBody>
          <a:bodyPr>
            <a:normAutofit/>
          </a:bodyPr>
          <a:lstStyle/>
          <a:p>
            <a:pPr algn="r"/>
            <a:endParaRPr lang="en-Z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5528A8-2B69-4133-8003-F6C2847DCA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728" y="389542"/>
            <a:ext cx="11869271" cy="6248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9387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E1BEB12-92AF-4445-98AD-4C7756E7C9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0522C2C-7B5C-48A7-A969-03941E5D2E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Freeform 13">
            <a:extLst>
              <a:ext uri="{FF2B5EF4-FFF2-40B4-BE49-F238E27FC236}">
                <a16:creationId xmlns:a16="http://schemas.microsoft.com/office/drawing/2014/main" id="{9C682A1A-5B2D-4111-BBD6-620165633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769476" y="220196"/>
            <a:ext cx="9422524" cy="6637806"/>
          </a:xfrm>
          <a:custGeom>
            <a:avLst/>
            <a:gdLst>
              <a:gd name="connsiteX0" fmla="*/ 4929467 w 8191500"/>
              <a:gd name="connsiteY0" fmla="*/ 0 h 5770597"/>
              <a:gd name="connsiteX1" fmla="*/ 8065066 w 8191500"/>
              <a:gd name="connsiteY1" fmla="*/ 1118513 h 5770597"/>
              <a:gd name="connsiteX2" fmla="*/ 8191500 w 8191500"/>
              <a:gd name="connsiteY2" fmla="*/ 1227339 h 5770597"/>
              <a:gd name="connsiteX3" fmla="*/ 8191500 w 8191500"/>
              <a:gd name="connsiteY3" fmla="*/ 5770597 h 5770597"/>
              <a:gd name="connsiteX4" fmla="*/ 79523 w 8191500"/>
              <a:gd name="connsiteY4" fmla="*/ 5770597 h 5770597"/>
              <a:gd name="connsiteX5" fmla="*/ 56799 w 8191500"/>
              <a:gd name="connsiteY5" fmla="*/ 5644158 h 5770597"/>
              <a:gd name="connsiteX6" fmla="*/ 0 w 8191500"/>
              <a:gd name="connsiteY6" fmla="*/ 4898209 h 5770597"/>
              <a:gd name="connsiteX7" fmla="*/ 4929467 w 8191500"/>
              <a:gd name="connsiteY7" fmla="*/ 0 h 5770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91500" h="5770597">
                <a:moveTo>
                  <a:pt x="4929467" y="0"/>
                </a:moveTo>
                <a:cubicBezTo>
                  <a:pt x="6120547" y="0"/>
                  <a:pt x="7212963" y="419755"/>
                  <a:pt x="8065066" y="1118513"/>
                </a:cubicBezTo>
                <a:lnTo>
                  <a:pt x="8191500" y="1227339"/>
                </a:lnTo>
                <a:lnTo>
                  <a:pt x="8191500" y="5770597"/>
                </a:lnTo>
                <a:lnTo>
                  <a:pt x="79523" y="5770597"/>
                </a:lnTo>
                <a:lnTo>
                  <a:pt x="56799" y="5644158"/>
                </a:lnTo>
                <a:cubicBezTo>
                  <a:pt x="19398" y="5400934"/>
                  <a:pt x="0" y="5151822"/>
                  <a:pt x="0" y="4898209"/>
                </a:cubicBezTo>
                <a:cubicBezTo>
                  <a:pt x="0" y="2193003"/>
                  <a:pt x="2206998" y="0"/>
                  <a:pt x="492946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6EE29F2-D77F-4BD0-A20B-334D316A1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09800" y="2099696"/>
            <a:ext cx="1942241" cy="188955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Arc 15">
            <a:extLst>
              <a:ext uri="{FF2B5EF4-FFF2-40B4-BE49-F238E27FC236}">
                <a16:creationId xmlns:a16="http://schemas.microsoft.com/office/drawing/2014/main" id="{22D09ED2-868F-42C6-866E-F92E0CEF31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520172">
            <a:off x="1613162" y="1492572"/>
            <a:ext cx="2987899" cy="2987899"/>
          </a:xfrm>
          <a:prstGeom prst="arc">
            <a:avLst>
              <a:gd name="adj1" fmla="val 14455503"/>
              <a:gd name="adj2" fmla="val 227775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3FBD3D-9295-4CF0-AA94-19ECB03177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38600" y="1939159"/>
            <a:ext cx="7644627" cy="2751086"/>
          </a:xfrm>
        </p:spPr>
        <p:txBody>
          <a:bodyPr>
            <a:normAutofit/>
          </a:bodyPr>
          <a:lstStyle/>
          <a:p>
            <a:pPr algn="r"/>
            <a:endParaRPr lang="en-ZA" dirty="0"/>
          </a:p>
          <a:p>
            <a:r>
              <a:rPr lang="en-ZA" dirty="0"/>
              <a:t>Diagrams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C613A7-A8FC-4D4D-AB3C-C6416DDEC9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38600" y="4782320"/>
            <a:ext cx="7644627" cy="1329443"/>
          </a:xfrm>
        </p:spPr>
        <p:txBody>
          <a:bodyPr>
            <a:normAutofit/>
          </a:bodyPr>
          <a:lstStyle/>
          <a:p>
            <a:pPr algn="r"/>
            <a:endParaRPr lang="en-ZA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9DC624D-CEB0-4E12-9191-644DD70384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0"/>
            <a:ext cx="68131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9428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E1BEB12-92AF-4445-98AD-4C7756E7C9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0522C2C-7B5C-48A7-A969-03941E5D2E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Freeform 13">
            <a:extLst>
              <a:ext uri="{FF2B5EF4-FFF2-40B4-BE49-F238E27FC236}">
                <a16:creationId xmlns:a16="http://schemas.microsoft.com/office/drawing/2014/main" id="{9C682A1A-5B2D-4111-BBD6-620165633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769476" y="220196"/>
            <a:ext cx="9422524" cy="6637806"/>
          </a:xfrm>
          <a:custGeom>
            <a:avLst/>
            <a:gdLst>
              <a:gd name="connsiteX0" fmla="*/ 4929467 w 8191500"/>
              <a:gd name="connsiteY0" fmla="*/ 0 h 5770597"/>
              <a:gd name="connsiteX1" fmla="*/ 8065066 w 8191500"/>
              <a:gd name="connsiteY1" fmla="*/ 1118513 h 5770597"/>
              <a:gd name="connsiteX2" fmla="*/ 8191500 w 8191500"/>
              <a:gd name="connsiteY2" fmla="*/ 1227339 h 5770597"/>
              <a:gd name="connsiteX3" fmla="*/ 8191500 w 8191500"/>
              <a:gd name="connsiteY3" fmla="*/ 5770597 h 5770597"/>
              <a:gd name="connsiteX4" fmla="*/ 79523 w 8191500"/>
              <a:gd name="connsiteY4" fmla="*/ 5770597 h 5770597"/>
              <a:gd name="connsiteX5" fmla="*/ 56799 w 8191500"/>
              <a:gd name="connsiteY5" fmla="*/ 5644158 h 5770597"/>
              <a:gd name="connsiteX6" fmla="*/ 0 w 8191500"/>
              <a:gd name="connsiteY6" fmla="*/ 4898209 h 5770597"/>
              <a:gd name="connsiteX7" fmla="*/ 4929467 w 8191500"/>
              <a:gd name="connsiteY7" fmla="*/ 0 h 5770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91500" h="5770597">
                <a:moveTo>
                  <a:pt x="4929467" y="0"/>
                </a:moveTo>
                <a:cubicBezTo>
                  <a:pt x="6120547" y="0"/>
                  <a:pt x="7212963" y="419755"/>
                  <a:pt x="8065066" y="1118513"/>
                </a:cubicBezTo>
                <a:lnTo>
                  <a:pt x="8191500" y="1227339"/>
                </a:lnTo>
                <a:lnTo>
                  <a:pt x="8191500" y="5770597"/>
                </a:lnTo>
                <a:lnTo>
                  <a:pt x="79523" y="5770597"/>
                </a:lnTo>
                <a:lnTo>
                  <a:pt x="56799" y="5644158"/>
                </a:lnTo>
                <a:cubicBezTo>
                  <a:pt x="19398" y="5400934"/>
                  <a:pt x="0" y="5151822"/>
                  <a:pt x="0" y="4898209"/>
                </a:cubicBezTo>
                <a:cubicBezTo>
                  <a:pt x="0" y="2193003"/>
                  <a:pt x="2206998" y="0"/>
                  <a:pt x="492946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6EE29F2-D77F-4BD0-A20B-334D316A1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09800" y="2099696"/>
            <a:ext cx="1942241" cy="188955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Arc 15">
            <a:extLst>
              <a:ext uri="{FF2B5EF4-FFF2-40B4-BE49-F238E27FC236}">
                <a16:creationId xmlns:a16="http://schemas.microsoft.com/office/drawing/2014/main" id="{22D09ED2-868F-42C6-866E-F92E0CEF31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520172">
            <a:off x="1613162" y="1492572"/>
            <a:ext cx="2987899" cy="2987899"/>
          </a:xfrm>
          <a:prstGeom prst="arc">
            <a:avLst>
              <a:gd name="adj1" fmla="val 14455503"/>
              <a:gd name="adj2" fmla="val 227775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3FBD3D-9295-4CF0-AA94-19ECB03177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38600" y="1939159"/>
            <a:ext cx="7644627" cy="2751086"/>
          </a:xfrm>
        </p:spPr>
        <p:txBody>
          <a:bodyPr>
            <a:normAutofit/>
          </a:bodyPr>
          <a:lstStyle/>
          <a:p>
            <a:pPr algn="r"/>
            <a:endParaRPr lang="en-ZA" dirty="0"/>
          </a:p>
          <a:p>
            <a:r>
              <a:rPr lang="en-ZA" dirty="0"/>
              <a:t>Diagrams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7057A9-76DA-4455-AFC5-D462A84D29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4068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E1BEB12-92AF-4445-98AD-4C7756E7C9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0522C2C-7B5C-48A7-A969-03941E5D2E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Freeform 13">
            <a:extLst>
              <a:ext uri="{FF2B5EF4-FFF2-40B4-BE49-F238E27FC236}">
                <a16:creationId xmlns:a16="http://schemas.microsoft.com/office/drawing/2014/main" id="{9C682A1A-5B2D-4111-BBD6-620165633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769476" y="220196"/>
            <a:ext cx="9422524" cy="6637806"/>
          </a:xfrm>
          <a:custGeom>
            <a:avLst/>
            <a:gdLst>
              <a:gd name="connsiteX0" fmla="*/ 4929467 w 8191500"/>
              <a:gd name="connsiteY0" fmla="*/ 0 h 5770597"/>
              <a:gd name="connsiteX1" fmla="*/ 8065066 w 8191500"/>
              <a:gd name="connsiteY1" fmla="*/ 1118513 h 5770597"/>
              <a:gd name="connsiteX2" fmla="*/ 8191500 w 8191500"/>
              <a:gd name="connsiteY2" fmla="*/ 1227339 h 5770597"/>
              <a:gd name="connsiteX3" fmla="*/ 8191500 w 8191500"/>
              <a:gd name="connsiteY3" fmla="*/ 5770597 h 5770597"/>
              <a:gd name="connsiteX4" fmla="*/ 79523 w 8191500"/>
              <a:gd name="connsiteY4" fmla="*/ 5770597 h 5770597"/>
              <a:gd name="connsiteX5" fmla="*/ 56799 w 8191500"/>
              <a:gd name="connsiteY5" fmla="*/ 5644158 h 5770597"/>
              <a:gd name="connsiteX6" fmla="*/ 0 w 8191500"/>
              <a:gd name="connsiteY6" fmla="*/ 4898209 h 5770597"/>
              <a:gd name="connsiteX7" fmla="*/ 4929467 w 8191500"/>
              <a:gd name="connsiteY7" fmla="*/ 0 h 5770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91500" h="5770597">
                <a:moveTo>
                  <a:pt x="4929467" y="0"/>
                </a:moveTo>
                <a:cubicBezTo>
                  <a:pt x="6120547" y="0"/>
                  <a:pt x="7212963" y="419755"/>
                  <a:pt x="8065066" y="1118513"/>
                </a:cubicBezTo>
                <a:lnTo>
                  <a:pt x="8191500" y="1227339"/>
                </a:lnTo>
                <a:lnTo>
                  <a:pt x="8191500" y="5770597"/>
                </a:lnTo>
                <a:lnTo>
                  <a:pt x="79523" y="5770597"/>
                </a:lnTo>
                <a:lnTo>
                  <a:pt x="56799" y="5644158"/>
                </a:lnTo>
                <a:cubicBezTo>
                  <a:pt x="19398" y="5400934"/>
                  <a:pt x="0" y="5151822"/>
                  <a:pt x="0" y="4898209"/>
                </a:cubicBezTo>
                <a:cubicBezTo>
                  <a:pt x="0" y="2193003"/>
                  <a:pt x="2206998" y="0"/>
                  <a:pt x="492946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6EE29F2-D77F-4BD0-A20B-334D316A1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09800" y="2099696"/>
            <a:ext cx="1942241" cy="188955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Arc 15">
            <a:extLst>
              <a:ext uri="{FF2B5EF4-FFF2-40B4-BE49-F238E27FC236}">
                <a16:creationId xmlns:a16="http://schemas.microsoft.com/office/drawing/2014/main" id="{22D09ED2-868F-42C6-866E-F92E0CEF31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520172">
            <a:off x="1613162" y="1492572"/>
            <a:ext cx="2987899" cy="2987899"/>
          </a:xfrm>
          <a:prstGeom prst="arc">
            <a:avLst>
              <a:gd name="adj1" fmla="val 14455503"/>
              <a:gd name="adj2" fmla="val 227775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3FBD3D-9295-4CF0-AA94-19ECB03177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38600" y="1939159"/>
            <a:ext cx="7644627" cy="2751086"/>
          </a:xfrm>
        </p:spPr>
        <p:txBody>
          <a:bodyPr>
            <a:normAutofit/>
          </a:bodyPr>
          <a:lstStyle/>
          <a:p>
            <a:pPr algn="r"/>
            <a:endParaRPr lang="en-ZA" dirty="0"/>
          </a:p>
          <a:p>
            <a:r>
              <a:rPr lang="en-ZA" dirty="0"/>
              <a:t>Diagrams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F9916E-4E58-407C-9159-7186D0F934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999" y="0"/>
            <a:ext cx="72479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858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10</Words>
  <Application>Microsoft Office PowerPoint</Application>
  <PresentationFormat>Widescreen</PresentationFormat>
  <Paragraphs>13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 Diagrams</vt:lpstr>
      <vt:lpstr> Diagrams</vt:lpstr>
      <vt:lpstr> Diagrams</vt:lpstr>
      <vt:lpstr> Diagrams</vt:lpstr>
      <vt:lpstr> Diagrams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Diagrams</dc:title>
  <dc:creator>Simanga Mchunu</dc:creator>
  <cp:lastModifiedBy>Simanga Mchunu</cp:lastModifiedBy>
  <cp:revision>1</cp:revision>
  <dcterms:created xsi:type="dcterms:W3CDTF">2025-09-24T10:55:43Z</dcterms:created>
  <dcterms:modified xsi:type="dcterms:W3CDTF">2025-09-24T10:58:47Z</dcterms:modified>
</cp:coreProperties>
</file>